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5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ubTitle" idx="1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/>
        </p:nvSpPr>
        <p:spPr>
          <a:xfrm>
            <a:off x="407880" y="504000"/>
            <a:ext cx="8520120" cy="1075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“Akademia Pana Kleksa”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407880" y="2880000"/>
            <a:ext cx="8520120" cy="1159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Historia szpaka Mateusza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311760" y="444960"/>
            <a:ext cx="8520120" cy="803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Pochodzenie szpaka Mateusza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311760" y="1152360"/>
            <a:ext cx="8520120" cy="3702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Szpak Mateusz - ulubieniec pana Kleksa. Był kiedyś księciem i synem potężnego króla i pięknej królowej. Miał też cztery siostry. Jego pasją była  jazda konna.  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7960" y="2239920"/>
            <a:ext cx="3836520" cy="249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/>
        </p:nvSpPr>
        <p:spPr>
          <a:xfrm>
            <a:off x="214560" y="338400"/>
            <a:ext cx="8520120" cy="57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Opowieść szpaka Mateusza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311760" y="1152360"/>
            <a:ext cx="8520120" cy="368712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Kiedy miał siedem lat ojciec zakazał mu jeździć konno i znalazł mu doskonałych nauczycieli. Chłopiec dobrze się uczył, ale tęsknił do jazdy konnej. W nocy wyruszył na przejażdżkę i zastrzelił króla wilków. Został ranny. Żaden lekarz nie mógł mu pomóc. Tylko doktor Paj-Hi-Wo uleczył go dał mu czapkę Bodychanów. Kiedy wilki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przybyły do pałacu (a wilki mszczą się okrutnie)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uratował się dzięki czapce i stał się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szpakiem. Pan Kleks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kupił go na targu w Salamance.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9960" y="2656440"/>
            <a:ext cx="2678040" cy="202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Wygląd szpaka Mateusza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311760" y="1152360"/>
            <a:ext cx="8520120" cy="381672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 szpak wygląda tak, jak każdy inny szpak. Jednak jako książę był wysportowanym i pięknym młodzieńcem.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0"/>
          <p:cNvPicPr preferRelativeResize="0"/>
          <p:nvPr/>
        </p:nvPicPr>
        <p:blipFill rotWithShape="1">
          <a:blip r:embed="rId3">
            <a:alphaModFix/>
          </a:blip>
          <a:srcRect l="29211" t="-3427" r="-1509" b="3427"/>
          <a:stretch/>
        </p:blipFill>
        <p:spPr>
          <a:xfrm>
            <a:off x="1882080" y="1856160"/>
            <a:ext cx="4717080" cy="294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Obowiązki szpaka w Akademii.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1"/>
          <p:cNvSpPr txBox="1"/>
          <p:nvPr/>
        </p:nvSpPr>
        <p:spPr>
          <a:xfrm>
            <a:off x="311760" y="1152360"/>
            <a:ext cx="8520120" cy="3839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Szpak Mateusz miał też obowiązki w Akademii. Zajmował się się: ogłaszaniem pobudki, otwieraniem śluz, dyżurami w stołówce, dzwonieniem na apel, lataniem do bajek, pomaganiem uczniom. Czasami zastępował profesora.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760" y="2496600"/>
            <a:ext cx="3603240" cy="23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Kogo darzył przyjaźnią?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 txBox="1"/>
          <p:nvPr/>
        </p:nvSpPr>
        <p:spPr>
          <a:xfrm>
            <a:off x="181800" y="1584000"/>
            <a:ext cx="8520120" cy="341604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Szpak Mateusz darzył przyjaźnią Adasia Niezgródkę. Dwunastoletniego chłopca, który przed pójściem do szkoły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miał wielkiego pecha. Adaś nie lubił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krupniku i marchewki, które dostawał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 często bo to zdrowe i pożywne.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2360" y="2232000"/>
            <a:ext cx="3725640" cy="25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lubił robić w wolnym czasie?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3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Szpak Mateusz w wolny czasie lubił przesiadywać w kieszeni Pana Kleksa. Najbardziej lubił jeść piegi. Więc gdy zaniemówi Pan Kleks daje mu najbardziej zużytą piegę do zjedzenia i Mateusz odpowiada na wszystkie pytania, które wymyśli dla niego Pan Kleks.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/>
        </p:nvSpPr>
        <p:spPr>
          <a:xfrm>
            <a:off x="311760" y="490680"/>
            <a:ext cx="8520120" cy="57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Kim był tak naprawdę?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4"/>
          <p:cNvSpPr txBox="1"/>
          <p:nvPr/>
        </p:nvSpPr>
        <p:spPr>
          <a:xfrm>
            <a:off x="311760" y="1063440"/>
            <a:ext cx="8520120" cy="400464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Szpak Mateusz był tak naprawdę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autorem bajki o panu Kleksie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</a:pPr>
            <a:r>
              <a:rPr lang="pl-PL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czyli Janem Brzechwą.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00" y="993240"/>
            <a:ext cx="3210480" cy="37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/>
              <a:t/>
            </a:r>
            <a:br>
              <a:rPr lang="pl-PL" sz="1800" b="0" i="0" u="none" strike="noStrike" cap="none"/>
            </a:br>
            <a:r>
              <a:rPr lang="pl-PL" sz="1800" b="0" i="0" u="none" strike="noStrike" cap="none"/>
              <a:t/>
            </a:r>
            <a:br>
              <a:rPr lang="pl-PL" sz="1800" b="0" i="0" u="none" strike="noStrike" cap="none"/>
            </a:br>
            <a:r>
              <a:rPr lang="pl-PL" sz="1800" b="0" i="0" u="none" strike="noStrike" cap="none"/>
              <a:t/>
            </a:r>
            <a:br>
              <a:rPr lang="pl-PL" sz="1800" b="0" i="0" u="none" strike="noStrike" cap="none"/>
            </a:br>
            <a:r>
              <a:rPr lang="pl-PL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Wykonała Zofia Kacała z klasy 4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PresentationFormat>Pokaz na ekranie (16:9)</PresentationFormat>
  <Paragraphs>26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Beata-1</dc:creator>
  <cp:lastModifiedBy>Beata-1</cp:lastModifiedBy>
  <cp:revision>1</cp:revision>
  <dcterms:modified xsi:type="dcterms:W3CDTF">2020-12-15T10:02:25Z</dcterms:modified>
</cp:coreProperties>
</file>